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C871-9B1F-4176-8BF7-DCA8E5C1F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F0D10-3143-4871-87DB-C3B38AF33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26C80-9174-47C8-B40E-11B1EFFB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8E550-3C21-439F-8E7C-873897AA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4A42-80F2-4B88-BD18-64F4C293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8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4631-0133-49C5-9877-7A621603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208DD-93C4-4C80-923A-83878E3AC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B5720-8BD7-4358-9F46-68AC5A89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1F401-054A-4357-9307-A49759DF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67D68-4E72-4267-8930-E6955017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2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72B7C8-6723-4F42-8AE0-3C4E2F243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2AB62-EE48-4D01-8212-66043D12F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8C466-2EF3-40DB-8770-15C1DC0C8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CFC4-9F0A-4078-8093-CADA3091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2D1DC-72AD-40AC-9034-D16C3027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2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6D9A-6175-4F5E-B8B6-21340F7F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1EBA-1151-4BB7-8AA5-136ECFDD9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5D98B-4793-4D15-BB4A-6A7215A8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8E684-C338-4B73-9B7C-A24D3934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7E142-B02F-46F2-91D8-6547B131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F212-5D08-4797-8CD0-7CBBB5F2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E1870-C964-404E-8CB3-B45973572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817B0-C671-4EAB-96CF-AA487C704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FA36-44A0-41DF-85AC-192C6F6E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70AD3-FEAE-45EE-A481-6EDE03CC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5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7D57-7614-46CC-965B-51063452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0B70B-F07D-4B14-B4FA-9C367AF20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D1C8D-9158-49AE-B003-058092AE1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67426-29FA-4B82-8F06-A67D21E2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2AFE2-87FF-46DD-9C49-34377226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A8541-DDDD-423C-AE1C-A25BF7D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1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6115-9DF0-443C-9D81-EA32CADB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31CB8-6253-456D-99FB-7FE4945DC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286DB-FCAB-4A2A-864A-AA8C97E19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0AB76-3A06-437C-95CF-9F4EFA32E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A2EB-ED76-4AA0-8E89-B009143E2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C530D-66F1-4CE6-A53A-01C297E0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865AE-9A57-4969-815E-DA7959AF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5770C-1ACC-48DC-B44E-9ECFD9D0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D690-0A78-4B66-939C-A61C81FC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DE534-08FC-41A7-B467-CB6C19D7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D08DC-A867-40CF-BAD7-D29678768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57D1-2AD7-4FCD-BDF8-BA7ED18B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7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D43C1-79ED-425C-9ABC-66082B40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DC03C-9907-4591-84B1-ED070392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DA83E-A277-4E34-946F-9E0817C2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5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8A75-E71E-4155-93C7-B288BD6B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D4ED-E95F-4D78-98EC-DA079CE8F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C96F9-9AFB-4564-8E01-5B5F4B20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0D808-EF24-45F6-9A1D-CBAF8835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63558-8066-4864-A2A3-51E04EB8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AD25C-126C-4F3E-9C2B-0D62432E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3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04C8-6E4B-43C9-BEC9-F67790804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95469-648F-4EB6-8252-7A30310E26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B320A-29FD-4489-B6DC-1C13A7C6C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E7B7F-78A5-4F9B-B5B3-55C3B5CD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ECA67-2FAC-4C40-A5C6-4B4D212E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6E406-8850-4BC7-B2DA-4C8C547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2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C9C54-944C-48DF-938B-5A01323D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2AA0F-9A14-4CB0-9BBA-65E563579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564C6-8C37-4445-B2CE-1A1DA9AE2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3879E-026E-4EEE-82D2-7233920E9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4A879-CE12-47C1-AEBC-F10C69B56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033D-AE67-41AA-830E-38A20B967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CEC5-6D4B-4474-9C9B-612663D69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25301-2992-4BFE-83DB-EB272C4DA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43086" r="74861" b="35185"/>
          <a:stretch/>
        </p:blipFill>
        <p:spPr>
          <a:xfrm>
            <a:off x="1176866" y="3191932"/>
            <a:ext cx="6050391" cy="238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DE79B-5838-4B09-AAF1-305A09F5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3" t="43086" r="78264" b="44954"/>
          <a:stretch/>
        </p:blipFill>
        <p:spPr>
          <a:xfrm>
            <a:off x="6222999" y="395287"/>
            <a:ext cx="4662895" cy="1298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22227-1931-4669-BC5B-69787F91C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53" t="50000" r="77500" b="37408"/>
          <a:stretch/>
        </p:blipFill>
        <p:spPr>
          <a:xfrm>
            <a:off x="393698" y="612509"/>
            <a:ext cx="4289187" cy="118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5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6686E4-C56D-4CCE-BB2C-C3DB13CFF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66" t="42327" r="27830" b="36541"/>
          <a:stretch/>
        </p:blipFill>
        <p:spPr>
          <a:xfrm>
            <a:off x="2173855" y="276045"/>
            <a:ext cx="4513669" cy="2311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EC736-EE3E-47DB-8112-6D6EF999C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9" t="40818" r="27547" b="37547"/>
          <a:stretch/>
        </p:blipFill>
        <p:spPr>
          <a:xfrm>
            <a:off x="2277374" y="2941607"/>
            <a:ext cx="4286622" cy="22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0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374DAE-4334-40A1-967B-1E520F96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20" t="38805" r="28679" b="39811"/>
          <a:stretch/>
        </p:blipFill>
        <p:spPr>
          <a:xfrm>
            <a:off x="353682" y="250165"/>
            <a:ext cx="3847382" cy="2224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FCF21-F97E-4C78-A538-29EB91ECC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50" t="46855" r="25778" b="32768"/>
          <a:stretch/>
        </p:blipFill>
        <p:spPr>
          <a:xfrm>
            <a:off x="776378" y="2730261"/>
            <a:ext cx="5190914" cy="222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95DB0F-D69A-4CAE-8BD9-DA7ABF97F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67" t="58209" r="27034" b="20911"/>
          <a:stretch/>
        </p:blipFill>
        <p:spPr>
          <a:xfrm>
            <a:off x="2108198" y="3510951"/>
            <a:ext cx="4887428" cy="2372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3C4E6-C275-42DB-B8EB-8C9EB72D6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4" t="52469" r="28264" b="25556"/>
          <a:stretch/>
        </p:blipFill>
        <p:spPr>
          <a:xfrm>
            <a:off x="2108198" y="524934"/>
            <a:ext cx="4719641" cy="26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6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B6451-C346-4FC2-8149-1225D51E7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42" t="45802" r="23333" b="24321"/>
          <a:stretch/>
        </p:blipFill>
        <p:spPr>
          <a:xfrm>
            <a:off x="1007533" y="3674533"/>
            <a:ext cx="4723142" cy="2539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70738F-108F-45EE-AEA4-F5BD5F50C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4" t="52469" r="28264" b="25556"/>
          <a:stretch/>
        </p:blipFill>
        <p:spPr>
          <a:xfrm>
            <a:off x="2108198" y="524934"/>
            <a:ext cx="4719641" cy="26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6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555-374C-42CF-B103-21CED67C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545E-BA1C-4843-84B1-46ED0D611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204" t="48971" r="25926" b="25264"/>
          <a:stretch/>
        </p:blipFill>
        <p:spPr>
          <a:xfrm>
            <a:off x="838200" y="3429000"/>
            <a:ext cx="4157133" cy="2771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0EBA0E-27F1-4B01-9441-4EB765114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95" t="50000" r="20972" b="25555"/>
          <a:stretch/>
        </p:blipFill>
        <p:spPr>
          <a:xfrm>
            <a:off x="397934" y="365125"/>
            <a:ext cx="6460066" cy="28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0673-8BF5-4C2C-B17F-897BD2C9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01EAD-2C74-4551-BE45-5052A3DF1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870" t="32939" r="24718" b="44731"/>
          <a:stretch/>
        </p:blipFill>
        <p:spPr>
          <a:xfrm>
            <a:off x="1217762" y="3884920"/>
            <a:ext cx="5576380" cy="2429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2F3DAE-D834-4133-8E55-673FF3FB2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2" t="37900" r="78889" b="40618"/>
          <a:stretch/>
        </p:blipFill>
        <p:spPr>
          <a:xfrm>
            <a:off x="1049867" y="440265"/>
            <a:ext cx="5129246" cy="305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3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6AC0-5BBC-4909-8A59-05D745D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EFD198-68F0-458E-B2F8-2734C08BD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111" t="34085" r="27617" b="43585"/>
          <a:stretch/>
        </p:blipFill>
        <p:spPr>
          <a:xfrm>
            <a:off x="499533" y="3259667"/>
            <a:ext cx="4619756" cy="2573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1BE4F8-6135-4569-B68B-9E3BCB7A9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72" t="38148" r="28958" b="40123"/>
          <a:stretch/>
        </p:blipFill>
        <p:spPr>
          <a:xfrm>
            <a:off x="414865" y="575734"/>
            <a:ext cx="3892259" cy="23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0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896E-045A-4C5F-945E-12192A3C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BC06C0-D003-4E71-832F-F5178C0D3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13" t="36948" r="74476" b="41009"/>
          <a:stretch/>
        </p:blipFill>
        <p:spPr>
          <a:xfrm>
            <a:off x="2353733" y="3615266"/>
            <a:ext cx="4552212" cy="2540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2D5C08-1060-4C15-992D-A9D3CCEFF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8" t="55432" r="74028" b="20617"/>
          <a:stretch/>
        </p:blipFill>
        <p:spPr>
          <a:xfrm>
            <a:off x="5630334" y="467255"/>
            <a:ext cx="261013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Gauthier</dc:creator>
  <cp:lastModifiedBy>Aaron Gauthier</cp:lastModifiedBy>
  <cp:revision>15</cp:revision>
  <dcterms:created xsi:type="dcterms:W3CDTF">2019-04-21T00:21:29Z</dcterms:created>
  <dcterms:modified xsi:type="dcterms:W3CDTF">2019-04-21T21:21:59Z</dcterms:modified>
</cp:coreProperties>
</file>